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0"/>
  </p:notesMasterIdLst>
  <p:sldIdLst>
    <p:sldId id="256" r:id="rId2"/>
    <p:sldId id="279" r:id="rId3"/>
    <p:sldId id="280" r:id="rId4"/>
    <p:sldId id="274" r:id="rId5"/>
    <p:sldId id="277" r:id="rId6"/>
    <p:sldId id="276" r:id="rId7"/>
    <p:sldId id="278" r:id="rId8"/>
    <p:sldId id="257" r:id="rId9"/>
    <p:sldId id="265" r:id="rId10"/>
    <p:sldId id="266" r:id="rId11"/>
    <p:sldId id="267" r:id="rId12"/>
    <p:sldId id="268" r:id="rId13"/>
    <p:sldId id="269" r:id="rId14"/>
    <p:sldId id="270" r:id="rId15"/>
    <p:sldId id="271" r:id="rId16"/>
    <p:sldId id="272" r:id="rId17"/>
    <p:sldId id="273"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77"/>
            <p14:sldId id="276"/>
            <p14:sldId id="278"/>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70206" autoAdjust="0"/>
  </p:normalViewPr>
  <p:slideViewPr>
    <p:cSldViewPr snapToGrid="0" snapToObjects="1">
      <p:cViewPr varScale="1">
        <p:scale>
          <a:sx n="74" d="100"/>
          <a:sy n="74" d="100"/>
        </p:scale>
        <p:origin x="1104" y="3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75975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29386266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12/14/2022</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12/14/2022</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12/14/2022</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12/14/2022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12/14/2022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12/14/2022</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imposed by including cyber components into nuclear 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(possibly degenerate) distribution of adversarial attacks</a:t>
            </a:r>
          </a:p>
          <a:p>
            <a:r>
              <a:rPr lang="en-US" dirty="0"/>
              <a:t>Given a distribution of attacks, our goal is to estimate the probability that a catastrophic outcome will occur</a:t>
            </a:r>
          </a:p>
          <a:p>
            <a:pPr lvl="1"/>
            <a:r>
              <a:rPr lang="en-US" dirty="0"/>
              <a:t>Emulation could be used to estimate failure probability using Monte Carlo methods</a:t>
            </a:r>
          </a:p>
          <a:p>
            <a:pPr lvl="1"/>
            <a:r>
              <a:rPr lang="en-US" dirty="0"/>
              <a:t>However, emulation is computationally expensive, making it infeasible to estimate probability of failure probability with acceptable level of 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Isn’t that just statistics?”</a:t>
            </a:r>
          </a:p>
        </p:txBody>
      </p:sp>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a:t>
            </a:r>
            <a:r>
              <a:rPr lang="en-US"/>
              <a:t>/evaluations.</a:t>
            </a:r>
          </a:p>
          <a:p>
            <a:pPr lvl="1"/>
            <a:endParaRPr lang="en-US" dirty="0"/>
          </a:p>
        </p:txBody>
      </p:sp>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4421</TotalTime>
  <Words>3199</Words>
  <Application>Microsoft Office PowerPoint</Application>
  <PresentationFormat>Widescreen</PresentationFormat>
  <Paragraphs>204</Paragraphs>
  <Slides>18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Proof of Concept System: Pressurized Water Reactor (PWR)</vt:lpstr>
      <vt:lpstr>Research Problem</vt:lpstr>
      <vt:lpstr>“UQ? Isn’t that just statistics?”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176</cp:revision>
  <dcterms:created xsi:type="dcterms:W3CDTF">2017-10-14T01:15:26Z</dcterms:created>
  <dcterms:modified xsi:type="dcterms:W3CDTF">2022-12-14T23:11:41Z</dcterms:modified>
</cp:coreProperties>
</file>